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8"/>
    <p:restoredTop sz="94643"/>
  </p:normalViewPr>
  <p:slideViewPr>
    <p:cSldViewPr snapToGrid="0" snapToObjects="1" showGuides="1">
      <p:cViewPr varScale="1">
        <p:scale>
          <a:sx n="114" d="100"/>
          <a:sy n="114" d="100"/>
        </p:scale>
        <p:origin x="168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3DA33-761F-B146-A684-723026CCE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D44581-4061-EB4A-A0A4-87841C422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0A2EF-7463-994E-863D-C4A96A605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6616-39CD-AF42-81CC-CC6B1461F288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04345-5E29-5640-A775-891654C92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7F483-54E5-6D43-8E35-CFFEBF434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4E1B-819E-0142-B192-7E767D86C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1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9B040-8C70-4E41-9186-DEB615BB9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439DF2-89FB-0243-A7F3-E8573211D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15ED5-5813-D140-887F-755EA9EC5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6616-39CD-AF42-81CC-CC6B1461F288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1E8EB-83AB-5D46-9621-B4515F8DF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64FAE-C309-2941-B3D8-67A581E3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4E1B-819E-0142-B192-7E767D86C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5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C41BAF-7274-254D-961E-8921A3DFF8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7815B6-E1E4-9B4E-88F9-B8BC05B9C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8482E-203B-6446-B257-84C41F5C6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6616-39CD-AF42-81CC-CC6B1461F288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3D037-7E6F-834B-8696-3C1D0412E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630C2-55DE-8145-9C12-6C99E9449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4E1B-819E-0142-B192-7E767D86C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7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4CD57-059E-E943-8C48-6164798B8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9837F-9A78-F44D-BF35-02DA1DEF5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1EFD0-EBFF-1C4F-9427-C79BC0717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6616-39CD-AF42-81CC-CC6B1461F288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BDC04-07C6-6641-9A6E-467403A68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063E3-5398-3E44-A8AB-1A01AD335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4E1B-819E-0142-B192-7E767D86C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73091-D2A3-7B4D-A625-8ED43CDA9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67437A-9F32-9C42-8A02-554E9F41B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F1619-22D6-4B47-9324-C4A2E4517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6616-39CD-AF42-81CC-CC6B1461F288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1E6A5-0EFC-224A-B4E5-70DF67205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A414F-ED32-1B4A-BC21-D384E1A6B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4E1B-819E-0142-B192-7E767D86C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20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11114-8666-1C4A-AF6D-639FE9D5B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21287-70C1-824A-B953-2FBE4E9C41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EE3DF-C581-3A4D-A2F7-9CF295BFC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FE40C-CCAE-6742-A075-25276B9AF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6616-39CD-AF42-81CC-CC6B1461F288}" type="datetimeFigureOut">
              <a:rPr lang="en-US" smtClean="0"/>
              <a:t>6/5/18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177E7-E2A0-C443-BD3A-2DB061E36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E63E4A-93CC-2349-89BF-8BB84732A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4E1B-819E-0142-B192-7E767D86C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1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FBBC8-D497-9D4E-B10B-6ECBE5812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181E6-E458-304B-B411-BDAD5B6AB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8A9B0-235B-4749-AEC9-60707FF62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544961-9503-4344-BD03-C0067868C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347BD8-E0F0-1643-9627-B9ED43CC59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831F83-4CC8-8147-A9D2-BF482674F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6616-39CD-AF42-81CC-CC6B1461F288}" type="datetimeFigureOut">
              <a:rPr lang="en-US" smtClean="0"/>
              <a:t>6/5/18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AFF4F1-5E7E-064C-9E46-03C429510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D70392-A804-2E49-B7B0-0969DBE3C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4E1B-819E-0142-B192-7E767D86C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5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36ED1-C6A7-CD4A-9870-C97B66A18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D66686-7600-A24A-ABB4-8CDD8D0B6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6616-39CD-AF42-81CC-CC6B1461F288}" type="datetimeFigureOut">
              <a:rPr lang="en-US" smtClean="0"/>
              <a:t>6/5/18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B948F5-2460-9F4B-966E-C34145D69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528769-500F-2E49-8DC0-38AD4DD62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4E1B-819E-0142-B192-7E767D86C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2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3FC7F9-BD22-E54A-A9A3-68F7D932D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6616-39CD-AF42-81CC-CC6B1461F288}" type="datetimeFigureOut">
              <a:rPr lang="en-US" smtClean="0"/>
              <a:t>6/5/18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BA055F-AAB7-6D44-AFFD-0BA7F691C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549D80-A1D1-7641-8E13-02E9408BB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4E1B-819E-0142-B192-7E767D86C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4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A8FE3-58B4-9C4E-B76B-F9D97FE83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EFC99-BAA0-8A40-9EF0-22F576B29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E7EA53-F0CD-A643-878B-FF7BD5872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6B2DD2-5485-9248-B0F9-F0BB4B982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6616-39CD-AF42-81CC-CC6B1461F288}" type="datetimeFigureOut">
              <a:rPr lang="en-US" smtClean="0"/>
              <a:t>6/5/18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40417-6D1C-344F-B47D-338714E7C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B45A30-BBCD-BB48-94AE-22D11AFA3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4E1B-819E-0142-B192-7E767D86C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9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C9594-96C0-C44D-AE95-01CF7458E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77E0D3-122A-B440-BC68-F5751B2E10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EAAA27-FB54-9441-B2E0-805189954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9E87A-405C-8C4C-9A64-9D25AB9C8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6616-39CD-AF42-81CC-CC6B1461F288}" type="datetimeFigureOut">
              <a:rPr lang="en-US" smtClean="0"/>
              <a:t>6/5/18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17273-431B-7B48-A627-D99BDDCC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975E13-2456-7B47-BB90-3AFBC9BEF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4E1B-819E-0142-B192-7E767D86C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0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0FD0B7-B4BE-FF42-B75D-A250876A3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64A7F-8FC9-6E47-B176-10643DDB0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52641-E264-2142-8509-43DE846C1D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36616-39CD-AF42-81CC-CC6B1461F288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5FBA5-50E8-C44C-AB2B-8885749AF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D8C45-AF0A-644C-9568-E6FEC3365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54E1B-819E-0142-B192-7E767D86C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1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C6D56187-E491-4147-8465-F25C9ED114D1}"/>
              </a:ext>
            </a:extLst>
          </p:cNvPr>
          <p:cNvGrpSpPr/>
          <p:nvPr/>
        </p:nvGrpSpPr>
        <p:grpSpPr>
          <a:xfrm>
            <a:off x="1618640" y="1215483"/>
            <a:ext cx="7099834" cy="4461831"/>
            <a:chOff x="1618640" y="1215483"/>
            <a:chExt cx="7099834" cy="4461831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3F1AAA3-697E-A84C-88BC-C3FB378BBE29}"/>
                </a:ext>
              </a:extLst>
            </p:cNvPr>
            <p:cNvGrpSpPr/>
            <p:nvPr/>
          </p:nvGrpSpPr>
          <p:grpSpPr>
            <a:xfrm>
              <a:off x="1856747" y="1215483"/>
              <a:ext cx="6852355" cy="4433952"/>
              <a:chOff x="1856747" y="1215483"/>
              <a:chExt cx="6852355" cy="4433952"/>
            </a:xfrm>
          </p:grpSpPr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C1942785-0549-4B46-B038-FDE3730FD99D}"/>
                  </a:ext>
                </a:extLst>
              </p:cNvPr>
              <p:cNvSpPr/>
              <p:nvPr/>
            </p:nvSpPr>
            <p:spPr>
              <a:xfrm>
                <a:off x="3077737" y="1595052"/>
                <a:ext cx="3297043" cy="3635023"/>
              </a:xfrm>
              <a:custGeom>
                <a:avLst/>
                <a:gdLst>
                  <a:gd name="connsiteX0" fmla="*/ 0 w 3297043"/>
                  <a:gd name="connsiteY0" fmla="*/ 3567963 h 3635023"/>
                  <a:gd name="connsiteX1" fmla="*/ 2074126 w 3297043"/>
                  <a:gd name="connsiteY1" fmla="*/ 3612568 h 3635023"/>
                  <a:gd name="connsiteX2" fmla="*/ 2754351 w 3297043"/>
                  <a:gd name="connsiteY2" fmla="*/ 3255728 h 3635023"/>
                  <a:gd name="connsiteX3" fmla="*/ 3222702 w 3297043"/>
                  <a:gd name="connsiteY3" fmla="*/ 401016 h 3635023"/>
                  <a:gd name="connsiteX4" fmla="*/ 3289609 w 3297043"/>
                  <a:gd name="connsiteY4" fmla="*/ 88782 h 3635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97043" h="3635023">
                    <a:moveTo>
                      <a:pt x="0" y="3567963"/>
                    </a:moveTo>
                    <a:cubicBezTo>
                      <a:pt x="807534" y="3616285"/>
                      <a:pt x="1615068" y="3664607"/>
                      <a:pt x="2074126" y="3612568"/>
                    </a:cubicBezTo>
                    <a:cubicBezTo>
                      <a:pt x="2533184" y="3560529"/>
                      <a:pt x="2562922" y="3790987"/>
                      <a:pt x="2754351" y="3255728"/>
                    </a:cubicBezTo>
                    <a:cubicBezTo>
                      <a:pt x="2945780" y="2720469"/>
                      <a:pt x="3133492" y="928840"/>
                      <a:pt x="3222702" y="401016"/>
                    </a:cubicBezTo>
                    <a:cubicBezTo>
                      <a:pt x="3311912" y="-126808"/>
                      <a:pt x="3300760" y="-19013"/>
                      <a:pt x="3289609" y="88782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E484D164-D5D8-D34E-828C-3AB9DD57E7DE}"/>
                  </a:ext>
                </a:extLst>
              </p:cNvPr>
              <p:cNvCxnSpPr/>
              <p:nvPr/>
            </p:nvCxnSpPr>
            <p:spPr>
              <a:xfrm>
                <a:off x="2531327" y="5196468"/>
                <a:ext cx="6177775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0612B5BC-754A-894E-B927-83427AEEDD65}"/>
                  </a:ext>
                </a:extLst>
              </p:cNvPr>
              <p:cNvCxnSpPr/>
              <p:nvPr/>
            </p:nvCxnSpPr>
            <p:spPr>
              <a:xfrm flipV="1">
                <a:off x="2531327" y="1215483"/>
                <a:ext cx="0" cy="398098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FE2263F-1F26-AA4E-B4EA-C8E914E0ABB7}"/>
                  </a:ext>
                </a:extLst>
              </p:cNvPr>
              <p:cNvSpPr txBox="1"/>
              <p:nvPr/>
            </p:nvSpPr>
            <p:spPr>
              <a:xfrm>
                <a:off x="2910468" y="5274527"/>
                <a:ext cx="3545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 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53B122-3AEE-704E-B04B-53FC006342D0}"/>
                  </a:ext>
                </a:extLst>
              </p:cNvPr>
              <p:cNvSpPr txBox="1"/>
              <p:nvPr/>
            </p:nvSpPr>
            <p:spPr>
              <a:xfrm>
                <a:off x="3665893" y="527452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4C622E-6727-A641-AA5D-6DACD0908952}"/>
                  </a:ext>
                </a:extLst>
              </p:cNvPr>
              <p:cNvSpPr txBox="1"/>
              <p:nvPr/>
            </p:nvSpPr>
            <p:spPr>
              <a:xfrm>
                <a:off x="4315521" y="5280103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F34315A-B0B6-9244-8766-D043FA2CC5B5}"/>
                  </a:ext>
                </a:extLst>
              </p:cNvPr>
              <p:cNvSpPr txBox="1"/>
              <p:nvPr/>
            </p:nvSpPr>
            <p:spPr>
              <a:xfrm>
                <a:off x="4984595" y="527452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E8567FF-3A3C-4B40-BF4A-4B2631DD2704}"/>
                  </a:ext>
                </a:extLst>
              </p:cNvPr>
              <p:cNvSpPr txBox="1"/>
              <p:nvPr/>
            </p:nvSpPr>
            <p:spPr>
              <a:xfrm>
                <a:off x="5652808" y="527452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5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FD490B8-0DA6-114B-A05A-E714A32445EF}"/>
                  </a:ext>
                </a:extLst>
              </p:cNvPr>
              <p:cNvSpPr txBox="1"/>
              <p:nvPr/>
            </p:nvSpPr>
            <p:spPr>
              <a:xfrm>
                <a:off x="2137085" y="5022951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0%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2D450A5-66C5-9C4C-9292-89CF191ED7AF}"/>
                  </a:ext>
                </a:extLst>
              </p:cNvPr>
              <p:cNvSpPr txBox="1"/>
              <p:nvPr/>
            </p:nvSpPr>
            <p:spPr>
              <a:xfrm>
                <a:off x="2029522" y="4382429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25%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4A8A6C0-E204-1943-8BA0-EC1AA020AD05}"/>
                  </a:ext>
                </a:extLst>
              </p:cNvPr>
              <p:cNvSpPr txBox="1"/>
              <p:nvPr/>
            </p:nvSpPr>
            <p:spPr>
              <a:xfrm>
                <a:off x="2007220" y="3484755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50%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9CAE25F-7BD8-5F46-90C2-19061313538C}"/>
                  </a:ext>
                </a:extLst>
              </p:cNvPr>
              <p:cNvSpPr txBox="1"/>
              <p:nvPr/>
            </p:nvSpPr>
            <p:spPr>
              <a:xfrm>
                <a:off x="1962615" y="2575932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75%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54CA28F-434D-6145-9753-5F10CD004172}"/>
                  </a:ext>
                </a:extLst>
              </p:cNvPr>
              <p:cNvSpPr txBox="1"/>
              <p:nvPr/>
            </p:nvSpPr>
            <p:spPr>
              <a:xfrm>
                <a:off x="1856747" y="1761893"/>
                <a:ext cx="7008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100%</a:t>
                </a:r>
              </a:p>
            </p:txBody>
          </p:sp>
          <p:sp>
            <p:nvSpPr>
              <p:cNvPr id="18" name="Connector 17">
                <a:extLst>
                  <a:ext uri="{FF2B5EF4-FFF2-40B4-BE49-F238E27FC236}">
                    <a16:creationId xmlns:a16="http://schemas.microsoft.com/office/drawing/2014/main" id="{B58F4C67-AB46-3540-9087-7AEE17CE4A8F}"/>
                  </a:ext>
                </a:extLst>
              </p:cNvPr>
              <p:cNvSpPr/>
              <p:nvPr/>
            </p:nvSpPr>
            <p:spPr>
              <a:xfrm>
                <a:off x="2994636" y="5107258"/>
                <a:ext cx="136603" cy="144967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Connector 18">
                <a:extLst>
                  <a:ext uri="{FF2B5EF4-FFF2-40B4-BE49-F238E27FC236}">
                    <a16:creationId xmlns:a16="http://schemas.microsoft.com/office/drawing/2014/main" id="{FFD0379A-2A6C-8A4E-83A2-12577E5CCE58}"/>
                  </a:ext>
                </a:extLst>
              </p:cNvPr>
              <p:cNvSpPr/>
              <p:nvPr/>
            </p:nvSpPr>
            <p:spPr>
              <a:xfrm>
                <a:off x="3771500" y="5114695"/>
                <a:ext cx="136603" cy="144967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Connector 19">
                <a:extLst>
                  <a:ext uri="{FF2B5EF4-FFF2-40B4-BE49-F238E27FC236}">
                    <a16:creationId xmlns:a16="http://schemas.microsoft.com/office/drawing/2014/main" id="{CF4571EC-7AC9-C04E-9FFC-470E9EDD6986}"/>
                  </a:ext>
                </a:extLst>
              </p:cNvPr>
              <p:cNvSpPr/>
              <p:nvPr/>
            </p:nvSpPr>
            <p:spPr>
              <a:xfrm>
                <a:off x="4403401" y="5122132"/>
                <a:ext cx="136603" cy="144967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Connector 20">
                <a:extLst>
                  <a:ext uri="{FF2B5EF4-FFF2-40B4-BE49-F238E27FC236}">
                    <a16:creationId xmlns:a16="http://schemas.microsoft.com/office/drawing/2014/main" id="{E898680A-0EC1-6843-A957-D2ABF4579E65}"/>
                  </a:ext>
                </a:extLst>
              </p:cNvPr>
              <p:cNvSpPr/>
              <p:nvPr/>
            </p:nvSpPr>
            <p:spPr>
              <a:xfrm>
                <a:off x="5061320" y="5133283"/>
                <a:ext cx="136603" cy="144967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Connector 21">
                <a:extLst>
                  <a:ext uri="{FF2B5EF4-FFF2-40B4-BE49-F238E27FC236}">
                    <a16:creationId xmlns:a16="http://schemas.microsoft.com/office/drawing/2014/main" id="{9B54E7FF-1EE3-844F-99B5-B6AFE070C654}"/>
                  </a:ext>
                </a:extLst>
              </p:cNvPr>
              <p:cNvSpPr/>
              <p:nvPr/>
            </p:nvSpPr>
            <p:spPr>
              <a:xfrm>
                <a:off x="5719245" y="4821049"/>
                <a:ext cx="136603" cy="144967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645964F-BCD4-C144-A888-104A243E9680}"/>
                </a:ext>
              </a:extLst>
            </p:cNvPr>
            <p:cNvSpPr txBox="1"/>
            <p:nvPr/>
          </p:nvSpPr>
          <p:spPr>
            <a:xfrm>
              <a:off x="8062332" y="5307982"/>
              <a:ext cx="656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DAYS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97C6D24-D34A-554E-AC5A-A4D7C9479731}"/>
                </a:ext>
              </a:extLst>
            </p:cNvPr>
            <p:cNvSpPr txBox="1"/>
            <p:nvPr/>
          </p:nvSpPr>
          <p:spPr>
            <a:xfrm rot="16200000">
              <a:off x="670527" y="3227896"/>
              <a:ext cx="2265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Toxicological response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490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18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Mellor, Karolina</dc:creator>
  <cp:lastModifiedBy>Mellor, Karolina</cp:lastModifiedBy>
  <cp:revision>5</cp:revision>
  <dcterms:created xsi:type="dcterms:W3CDTF">2018-06-05T17:45:05Z</dcterms:created>
  <dcterms:modified xsi:type="dcterms:W3CDTF">2018-06-05T23:57:25Z</dcterms:modified>
</cp:coreProperties>
</file>