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3"/>
    <p:restoredTop sz="94643"/>
  </p:normalViewPr>
  <p:slideViewPr>
    <p:cSldViewPr snapToGrid="0" snapToObjects="1">
      <p:cViewPr varScale="1">
        <p:scale>
          <a:sx n="87" d="100"/>
          <a:sy n="87" d="100"/>
        </p:scale>
        <p:origin x="2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bg1"/>
            </a:gs>
            <a:gs pos="71000">
              <a:schemeClr val="bg1"/>
            </a:gs>
            <a:gs pos="48000">
              <a:schemeClr val="accent3">
                <a:lumMod val="20000"/>
                <a:lumOff val="80000"/>
                <a:alpha val="2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4C1B-6864-DF41-876F-7A3FE53A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203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CB47C-3A2A-0D41-A163-90FBD3982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1780"/>
            <a:ext cx="9144000" cy="93788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FA16A-B15E-C84A-9010-2656FB4B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DC5850-73E2-DE45-9B77-BAF8951CCB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8253" y="824023"/>
            <a:ext cx="4001219" cy="7113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18DC9D-857A-EA46-B0C0-2B50520A55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37490" y="463064"/>
            <a:ext cx="644106" cy="9450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B9C9F5-C3C1-6949-ABC3-29D642A9654B}"/>
              </a:ext>
            </a:extLst>
          </p:cNvPr>
          <p:cNvSpPr txBox="1"/>
          <p:nvPr userDrawn="1"/>
        </p:nvSpPr>
        <p:spPr>
          <a:xfrm>
            <a:off x="5181596" y="877451"/>
            <a:ext cx="3674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Corbel" panose="020B0503020204020204" pitchFamily="34" charset="0"/>
                <a:ea typeface="Bodoni Ornaments" pitchFamily="2" charset="0"/>
                <a:cs typeface="Baghdad" pitchFamily="2" charset="-78"/>
              </a:rPr>
              <a:t>Center For Green Chemistry </a:t>
            </a:r>
          </a:p>
          <a:p>
            <a:r>
              <a:rPr lang="en-US" sz="1600" dirty="0">
                <a:solidFill>
                  <a:srgbClr val="002060"/>
                </a:solidFill>
                <a:latin typeface="Corbel" panose="020B0503020204020204" pitchFamily="34" charset="0"/>
                <a:ea typeface="Bodoni Ornaments" pitchFamily="2" charset="0"/>
                <a:cs typeface="Baghdad" pitchFamily="2" charset="-78"/>
              </a:rPr>
              <a:t>and Green Engineering at Yale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38C637F-429E-DB4E-A329-FD5E0A2BBF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rcRect t="33849" b="36966"/>
          <a:stretch/>
        </p:blipFill>
        <p:spPr>
          <a:xfrm>
            <a:off x="8153400" y="602713"/>
            <a:ext cx="3353709" cy="98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1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42F44-BC79-7F4B-A0A9-17AFDFF6A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8341C-89C7-214A-B1A0-C7C64858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6F49F5-B43C-7943-BA50-D48E9B754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A03329-2166-D74E-8790-205799C81EC7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D20731-5A2D-9D41-8A3F-660B56861403}"/>
              </a:ext>
            </a:extLst>
          </p:cNvPr>
          <p:cNvCxnSpPr>
            <a:cxnSpLocks/>
          </p:cNvCxnSpPr>
          <p:nvPr userDrawn="1"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39FA56-C3E4-874B-9B4B-14817B001C7C}"/>
              </a:ext>
            </a:extLst>
          </p:cNvPr>
          <p:cNvCxnSpPr>
            <a:cxnSpLocks/>
          </p:cNvCxnSpPr>
          <p:nvPr userDrawn="1"/>
        </p:nvCxnSpPr>
        <p:spPr>
          <a:xfrm>
            <a:off x="832758" y="1418935"/>
            <a:ext cx="1052104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947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6758E-AF18-F84B-A585-C08AC818F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39E3D-67C9-0A4E-8ADB-3CD08C501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A4158-6399-B54C-AA71-81A9BD88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6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E6AF8-B7AA-7346-AC50-CFADEB71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0161-8239-9948-97DD-EEE29AD7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0132"/>
            <a:ext cx="10515600" cy="42012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D9A7-5D32-CB4E-9742-19D55408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50BF42-6BEC-3940-BA96-2C84E2C801E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8AB681-BF74-3A40-9BB6-8671DE36C2BE}"/>
              </a:ext>
            </a:extLst>
          </p:cNvPr>
          <p:cNvCxnSpPr>
            <a:cxnSpLocks/>
          </p:cNvCxnSpPr>
          <p:nvPr userDrawn="1"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095283-C1FA-C94C-A02C-DF500D23C50F}"/>
              </a:ext>
            </a:extLst>
          </p:cNvPr>
          <p:cNvCxnSpPr>
            <a:cxnSpLocks/>
          </p:cNvCxnSpPr>
          <p:nvPr userDrawn="1"/>
        </p:nvCxnSpPr>
        <p:spPr>
          <a:xfrm>
            <a:off x="832758" y="1418935"/>
            <a:ext cx="1052104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094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C18C-79CE-FD40-99A9-B7E86545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885D8-026B-E240-B5BD-E2864685B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46E09-C6DE-6A44-AD21-E51CBBDE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6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017D-ABCE-5746-A9E0-B38B4DC9A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AF57A-6649-A443-82B5-5B3222A79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276E91-7C34-0E41-ADBB-BF83A63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6DC5E7D-3955-F147-AC39-66524DFF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5EBF79-051A-AA43-A88C-24F9F9CB579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082CA2-F6B3-1D42-AEBD-8082A9D4DBA2}"/>
              </a:ext>
            </a:extLst>
          </p:cNvPr>
          <p:cNvCxnSpPr>
            <a:cxnSpLocks/>
          </p:cNvCxnSpPr>
          <p:nvPr userDrawn="1"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7C05F3-E838-E848-B614-1F4E6A263655}"/>
              </a:ext>
            </a:extLst>
          </p:cNvPr>
          <p:cNvCxnSpPr>
            <a:cxnSpLocks/>
          </p:cNvCxnSpPr>
          <p:nvPr userDrawn="1"/>
        </p:nvCxnSpPr>
        <p:spPr>
          <a:xfrm>
            <a:off x="832758" y="1418935"/>
            <a:ext cx="1052104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101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4869-718A-604B-B5B2-667994733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C89A0-4A92-7A49-B4F6-9B93A9D43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AB146-9153-2E4F-AA85-729FC9431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C46C2-E4CF-8F41-8DD1-37F5F438B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A5A9E-A363-C249-AA41-41C70BFC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BBA1F89-C84D-BF4F-A9BC-074FBABA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B4CC71-0AF6-FB47-9882-BAB6EBF37B8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0EEFC7-52D9-024A-B075-C8E32A333BCD}"/>
              </a:ext>
            </a:extLst>
          </p:cNvPr>
          <p:cNvCxnSpPr>
            <a:cxnSpLocks/>
          </p:cNvCxnSpPr>
          <p:nvPr userDrawn="1"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72A71F-E00A-A743-A233-2E66060D91C7}"/>
              </a:ext>
            </a:extLst>
          </p:cNvPr>
          <p:cNvCxnSpPr>
            <a:cxnSpLocks/>
          </p:cNvCxnSpPr>
          <p:nvPr userDrawn="1"/>
        </p:nvCxnSpPr>
        <p:spPr>
          <a:xfrm>
            <a:off x="832758" y="1418935"/>
            <a:ext cx="1052104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25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A2AFF-A88D-0940-BDF0-71CDE7A2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52CFFF-F207-6B4A-A321-46CA0F44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12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B91205-C77B-C548-BE32-2140A87EF463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91385"/>
            <a:ext cx="8093529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5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C5485E-2843-9A43-9BAE-B21E54E2B353}"/>
              </a:ext>
            </a:extLst>
          </p:cNvPr>
          <p:cNvCxnSpPr>
            <a:cxnSpLocks/>
          </p:cNvCxnSpPr>
          <p:nvPr userDrawn="1"/>
        </p:nvCxnSpPr>
        <p:spPr>
          <a:xfrm>
            <a:off x="827315" y="1355160"/>
            <a:ext cx="988422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4"/>
                </a:gs>
              </a:gsLst>
              <a:lin ang="10800000" scaled="1"/>
              <a:tileRect/>
            </a:gra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286D31-75E5-6E4F-89F5-20FB1532B22D}"/>
              </a:ext>
            </a:extLst>
          </p:cNvPr>
          <p:cNvCxnSpPr>
            <a:cxnSpLocks/>
          </p:cNvCxnSpPr>
          <p:nvPr userDrawn="1"/>
        </p:nvCxnSpPr>
        <p:spPr>
          <a:xfrm>
            <a:off x="832758" y="1418935"/>
            <a:ext cx="10521042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  <a:alpha val="50000"/>
                  </a:schemeClr>
                </a:gs>
                <a:gs pos="60000">
                  <a:schemeClr val="accent3"/>
                </a:gs>
              </a:gsLst>
              <a:lin ang="1080000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16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CCF5E-06EB-924F-B1F7-498C9C03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33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1103-8FF6-514D-95F9-D477DBD3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3CD72-F03F-244E-A370-5C99DA4BE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87B1E-96B8-0C41-AF22-2F0D9F112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48BED-582A-F147-809E-552F347B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0E03-F261-B64F-A79D-5A1C3520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825EF-0162-0D4A-9105-CBAD572DA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D4626-464E-8C49-9E35-2CFDD4172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EECE8-B9C7-6B44-B11D-D2ED263E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B1FC-28D5-1941-A781-1AB2CBD52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9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0E9A4-02F4-4443-B0F9-A1856003D4FC}"/>
              </a:ext>
            </a:extLst>
          </p:cNvPr>
          <p:cNvGrpSpPr/>
          <p:nvPr userDrawn="1"/>
        </p:nvGrpSpPr>
        <p:grpSpPr>
          <a:xfrm>
            <a:off x="172530" y="6294646"/>
            <a:ext cx="5470899" cy="511595"/>
            <a:chOff x="398253" y="575137"/>
            <a:chExt cx="11849269" cy="110774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81C1BF8-3A37-E543-9FA2-5B3B121DFF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grayscl/>
            </a:blip>
            <a:stretch>
              <a:fillRect/>
            </a:stretch>
          </p:blipFill>
          <p:spPr>
            <a:xfrm>
              <a:off x="398253" y="824023"/>
              <a:ext cx="4001219" cy="71132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A68EA78-BE0C-E143-8D7C-E6CC1DAD29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grayscl/>
            </a:blip>
            <a:stretch>
              <a:fillRect/>
            </a:stretch>
          </p:blipFill>
          <p:spPr>
            <a:xfrm>
              <a:off x="4612226" y="575137"/>
              <a:ext cx="644107" cy="94504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18C93EB-71B2-C64F-A4BF-D68796CEF9B5}"/>
                </a:ext>
              </a:extLst>
            </p:cNvPr>
            <p:cNvSpPr txBox="1"/>
            <p:nvPr userDrawn="1"/>
          </p:nvSpPr>
          <p:spPr>
            <a:xfrm>
              <a:off x="5181595" y="796207"/>
              <a:ext cx="3674851" cy="799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Bodoni Ornaments" pitchFamily="2" charset="0"/>
                  <a:cs typeface="Baghdad" pitchFamily="2" charset="-78"/>
                </a:rPr>
                <a:t>Center For Green Chemistry </a:t>
              </a:r>
            </a:p>
            <a:p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 panose="020B0503020204020204" pitchFamily="34" charset="0"/>
                  <a:ea typeface="Bodoni Ornaments" pitchFamily="2" charset="0"/>
                  <a:cs typeface="Baghdad" pitchFamily="2" charset="-78"/>
                </a:rPr>
                <a:t>and Green Engineering at Yale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6A9CC74-5940-4645-A435-2C7DACF00BE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>
              <a:grayscl/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rightnessContrast bright="10000"/>
                      </a14:imgEffect>
                    </a14:imgLayer>
                  </a14:imgProps>
                </a:ext>
              </a:extLst>
            </a:blip>
            <a:srcRect t="33849" b="36966"/>
            <a:stretch/>
          </p:blipFill>
          <p:spPr>
            <a:xfrm>
              <a:off x="8893814" y="698484"/>
              <a:ext cx="3353708" cy="984397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79091-E3A8-A041-9806-A4FE029C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81EFE-6B2D-374E-B13E-39EB65D90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AE97-4033-3E44-B448-F0AE3F722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08" y="63303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7FC1B1FC-28D5-1941-A781-1AB2CBD52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8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D781-DE95-B248-8C4C-74F44859F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52E17-E9BD-7044-9EA8-11AC13D6D1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0C46E-EEBF-944A-9BA1-35C53B27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FBCC7-E35F-5F4C-A7FE-B57A5FEC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9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15C7-1E88-3241-904E-4AB9375D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378FC-7278-DC42-ABE0-6F885818D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Curriculum_Template" id="{EDCD831D-5535-F64D-8D88-89EFE9E5963E}" vid="{88332C8B-8202-4946-816A-D92DC749C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2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Baghdad</vt:lpstr>
      <vt:lpstr>Bodoni Ornaments</vt:lpstr>
      <vt:lpstr>Calibri</vt:lpstr>
      <vt:lpstr>Cambria</vt:lpstr>
      <vt:lpstr>Corbel</vt:lpstr>
      <vt:lpstr>Office Theme</vt:lpstr>
      <vt:lpstr>PowerPoint Presentation</vt:lpstr>
      <vt:lpstr>Test</vt:lpstr>
      <vt:lpstr>Text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Mellor, Karolina</dc:creator>
  <cp:lastModifiedBy>Derrick Ward</cp:lastModifiedBy>
  <cp:revision>4</cp:revision>
  <dcterms:created xsi:type="dcterms:W3CDTF">2018-04-03T14:35:18Z</dcterms:created>
  <dcterms:modified xsi:type="dcterms:W3CDTF">2018-05-17T19:23:14Z</dcterms:modified>
</cp:coreProperties>
</file>